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Instrument Sans Medium"/>
      <p:regular r:id="rId16"/>
    </p:embeddedFon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strument Sans Medium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2-2.png>
</file>

<file path=ppt/media/image-2-3.png>
</file>

<file path=ppt/media/image-2-4.png>
</file>

<file path=ppt/media/image-2-5.png>
</file>

<file path=ppt/media/image-3-1.png>
</file>

<file path=ppt/media/image-4-1.png>
</file>

<file path=ppt/media/image-5-1.png>
</file>

<file path=ppt/media/image-6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Movie App – Full-Stack Web Application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Built with React, Node.js, Express, MongoDB, and TMDB API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Presented by: Muhammad Sannan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Date: [Insert Date]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29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Technologies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045375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28958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Frontend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38625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828455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Bootstrap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27065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 CSS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2045375"/>
            <a:ext cx="566976" cy="56697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35893" y="28958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Backend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338625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Node.js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5235893" y="3828455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Express.js</a:t>
            </a:r>
            <a:endParaRPr lang="en-US" sz="17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045375"/>
            <a:ext cx="566976" cy="56697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77995" y="28958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338625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MongoDB (with Mongoose ODM)</a:t>
            </a:r>
            <a:endParaRPr lang="en-US" sz="175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200531"/>
            <a:ext cx="566976" cy="566976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793790" y="60509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Authentication</a:t>
            </a:r>
            <a:endParaRPr lang="en-US" sz="2200" dirty="0"/>
          </a:p>
        </p:txBody>
      </p:sp>
      <p:sp>
        <p:nvSpPr>
          <p:cNvPr id="17" name="Text 11"/>
          <p:cNvSpPr/>
          <p:nvPr/>
        </p:nvSpPr>
        <p:spPr>
          <a:xfrm>
            <a:off x="793790" y="654141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JWT</a:t>
            </a:r>
            <a:endParaRPr lang="en-US" sz="1750" dirty="0"/>
          </a:p>
        </p:txBody>
      </p:sp>
      <p:sp>
        <p:nvSpPr>
          <p:cNvPr id="18" name="Text 12"/>
          <p:cNvSpPr/>
          <p:nvPr/>
        </p:nvSpPr>
        <p:spPr>
          <a:xfrm>
            <a:off x="793790" y="698361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bcrypt</a:t>
            </a:r>
            <a:endParaRPr lang="en-US" sz="1750" dirty="0"/>
          </a:p>
        </p:txBody>
      </p:sp>
      <p:pic>
        <p:nvPicPr>
          <p:cNvPr id="19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5893" y="5200531"/>
            <a:ext cx="566976" cy="566976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5235893" y="60509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API</a:t>
            </a:r>
            <a:endParaRPr lang="en-US" sz="2200" dirty="0"/>
          </a:p>
        </p:txBody>
      </p:sp>
      <p:sp>
        <p:nvSpPr>
          <p:cNvPr id="21" name="Text 14"/>
          <p:cNvSpPr/>
          <p:nvPr/>
        </p:nvSpPr>
        <p:spPr>
          <a:xfrm>
            <a:off x="5235893" y="654141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Movie Database (TMDB)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398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User Authentication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8880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2866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Login &amp; Signup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3570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with secure password hashing (bcrypt).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1736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1530906" y="4251484"/>
            <a:ext cx="35472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JWT-based Authentication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7419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 protect routes and manage sessions.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584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636300"/>
            <a:ext cx="35736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Role-based Access Control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2671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(e.g., user vs. admin if applicable).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88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Homepage &amp; Search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518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Beautiful landing page showcasing trending movies/shows.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415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Search Functionality: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62271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search using TMDB.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649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Redirects to search.html or /search page with results.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6318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 with movie posters, titles, and ratings.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2502932"/>
            <a:ext cx="6244709" cy="42726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836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383" y="3396020"/>
            <a:ext cx="6435685" cy="695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Movie &amp; TV Show Details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79383" y="4425910"/>
            <a:ext cx="1307163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Click on any movie/show to open a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detailed page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79383" y="5032653"/>
            <a:ext cx="13071634" cy="2585323"/>
          </a:xfrm>
          <a:prstGeom prst="roundRect">
            <a:avLst>
              <a:gd name="adj" fmla="val 1292"/>
            </a:avLst>
          </a:prstGeom>
          <a:solidFill>
            <a:srgbClr val="3E3E3E"/>
          </a:solidFill>
          <a:ln/>
        </p:spPr>
      </p:sp>
      <p:sp>
        <p:nvSpPr>
          <p:cNvPr id="6" name="Text 3"/>
          <p:cNvSpPr/>
          <p:nvPr/>
        </p:nvSpPr>
        <p:spPr>
          <a:xfrm>
            <a:off x="1002030" y="5255300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Displays: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02030" y="5736788"/>
            <a:ext cx="1262634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Poster, title, rating, overview.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02030" y="6170890"/>
            <a:ext cx="1262634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Genres, release date, runtime.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02030" y="6604992"/>
            <a:ext cx="1262634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Cast and crew (fetched from TMDB).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02030" y="7039094"/>
            <a:ext cx="1262634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Episodes list for TV shows.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970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Watchlist Feature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459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Logged-in users can: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7640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6" name="Text 3"/>
          <p:cNvSpPr/>
          <p:nvPr/>
        </p:nvSpPr>
        <p:spPr>
          <a:xfrm>
            <a:off x="1530906" y="3841909"/>
            <a:ext cx="5926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Add movies/shows to their personal watchlist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793790" y="47279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1530906" y="4805839"/>
            <a:ext cx="681930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View, remove, and manage items separately for Movies and TV Shows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3790" y="576965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Watchlist stored in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MongoDB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tied to the user's ID.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7821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Routing &amp; Navigation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312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Used React Router for SPA experience: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6982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BrowserRouter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403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Routes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8259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Route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2479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useParams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4669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useNavigate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90919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useLocation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31312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Clean navigation with Link components.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36982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Protected routes for authenticated pages (e.g., watchlist).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0855"/>
            <a:ext cx="81344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Middleware and Backend Logic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Express Middleware: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dotenv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express.json() for parsing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jsonwebtoken for token validation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065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bcrypt for password hashing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Mongoose Models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9521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 User, Watchlist.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50473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API proxying to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secure TMDB calls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hide API key.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3483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Future Improvements (Optional)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9255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370421"/>
            <a:ext cx="43053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Add ratings &amp; reviews from users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42564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7" name="Text 4"/>
          <p:cNvSpPr/>
          <p:nvPr/>
        </p:nvSpPr>
        <p:spPr>
          <a:xfrm>
            <a:off x="1530906" y="4334351"/>
            <a:ext cx="47802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Admin panel for content moderation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1530906" y="5298281"/>
            <a:ext cx="64203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Recommendation system using user preferences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793790" y="618434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6262211"/>
            <a:ext cx="31771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Dark/light theme toggle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2025-06-23T13:55:55Z</dcterms:created>
  <dcterms:modified xsi:type="dcterms:W3CDTF">2025-06-23T13:55:55Z</dcterms:modified>
</cp:coreProperties>
</file>